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5"/>
  </p:notesMasterIdLst>
  <p:sldIdLst>
    <p:sldId id="257" r:id="rId5"/>
    <p:sldId id="258" r:id="rId6"/>
    <p:sldId id="489" r:id="rId7"/>
    <p:sldId id="499" r:id="rId8"/>
    <p:sldId id="490" r:id="rId9"/>
    <p:sldId id="500" r:id="rId10"/>
    <p:sldId id="506" r:id="rId11"/>
    <p:sldId id="507" r:id="rId12"/>
    <p:sldId id="491" r:id="rId13"/>
    <p:sldId id="492" r:id="rId14"/>
    <p:sldId id="508" r:id="rId15"/>
    <p:sldId id="498" r:id="rId16"/>
    <p:sldId id="501" r:id="rId17"/>
    <p:sldId id="509" r:id="rId18"/>
    <p:sldId id="510" r:id="rId19"/>
    <p:sldId id="502" r:id="rId20"/>
    <p:sldId id="511" r:id="rId21"/>
    <p:sldId id="503" r:id="rId22"/>
    <p:sldId id="504" r:id="rId23"/>
    <p:sldId id="505" r:id="rId24"/>
  </p:sldIdLst>
  <p:sldSz cx="12192000" cy="6858000"/>
  <p:notesSz cx="6858000" cy="9144000"/>
  <p:embeddedFontLst>
    <p:embeddedFont>
      <p:font typeface="KoPubWorldDotum" panose="020B0600000101010101" charset="-127"/>
      <p:regular r:id="rId26"/>
      <p:bold r:id="rId27"/>
    </p:embeddedFont>
    <p:embeddedFont>
      <p:font typeface="KoPubWorldDotum_Pro Bold" panose="020B0600000101010101" charset="-127"/>
      <p:bold r:id="rId28"/>
    </p:embeddedFont>
    <p:embeddedFont>
      <p:font typeface="KoPubWorldDotum_Pro Light" panose="020B0600000101010101" charset="-127"/>
      <p:regular r:id="rId29"/>
    </p:embeddedFont>
    <p:embeddedFont>
      <p:font typeface="Forte" panose="03060902040502070203" pitchFamily="66" charset="0"/>
      <p:regular r:id="rId30"/>
    </p:embeddedFont>
    <p:embeddedFont>
      <p:font typeface="KoPubWorld돋움체 Bold" panose="00000800000000000000" pitchFamily="2" charset="-127"/>
      <p:bold r:id="rId31"/>
    </p:embeddedFont>
    <p:embeddedFont>
      <p:font typeface="KoPubWorld돋움체 Light" panose="000003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에스코어 드림 4 Regular" panose="020B0503030302020204" pitchFamily="34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5986"/>
  </p:normalViewPr>
  <p:slideViewPr>
    <p:cSldViewPr snapToGrid="0">
      <p:cViewPr>
        <p:scale>
          <a:sx n="63" d="100"/>
          <a:sy n="63" d="100"/>
        </p:scale>
        <p:origin x="9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96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24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8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38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15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73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0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815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60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7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137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3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3B871-DBD6-4259-9D5C-20B21D3385FB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7EE4-E01B-49E8-AFA7-4E237086EDE1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D751-FAE9-48D2-8037-0F2861691FF0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EC2-C520-4AD8-A100-09937CCBF4F6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C10D-F264-4ACF-8FB0-4EAA394E62D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C043-C75B-4023-B672-4A9B4A88F2D7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6D25-852B-4DFD-82E5-FC6B61187B81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A17-1D39-4751-86C4-5BC6774298B1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9C4-B285-49C3-AD84-64887A536802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ADD0-6B81-439B-B0EB-385166A16290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4E39-BACA-4788-96AC-573238514768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7343-0847-40B7-B34D-14BB18E8FA72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519402" y="2362430"/>
            <a:ext cx="7139198" cy="3047706"/>
            <a:chOff x="4519402" y="2414945"/>
            <a:chExt cx="7139198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519402" y="2414945"/>
              <a:ext cx="7139198" cy="2139047"/>
              <a:chOff x="4519402" y="2683103"/>
              <a:chExt cx="7139198" cy="213904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519402" y="4006542"/>
                <a:ext cx="7139198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12. </a:t>
                </a:r>
                <a:r>
                  <a:rPr kumimoji="1" lang="ko-KR" altLang="en-US" sz="223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텐서플로를</a:t>
                </a:r>
                <a:r>
                  <a:rPr kumimoji="1" lang="ko-KR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사용자 정의 모델과 훈련</a:t>
                </a:r>
                <a:endParaRPr kumimoji="1" lang="en-US" altLang="ko-KR" sz="223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13.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텐서플로에서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데이터 적재와 전처리하기</a:t>
                </a:r>
                <a:endParaRPr kumimoji="1" lang="en-US" altLang="ko-KR" sz="24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7AB004-26FE-4377-9F81-BF33F13E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3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12.4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함수와 그래프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입력의 세제곱을 계산하는 함수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370A92-CC4C-431D-853F-9D89EFBC0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00" y="1758303"/>
            <a:ext cx="2265453" cy="612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0424E-77C0-42F0-8C31-949A1027C82A}"/>
              </a:ext>
            </a:extLst>
          </p:cNvPr>
          <p:cNvSpPr txBox="1"/>
          <p:nvPr/>
        </p:nvSpPr>
        <p:spPr>
          <a:xfrm>
            <a:off x="670603" y="248671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상수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…),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함수 호출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B5B21E-FC78-43DE-8F60-CAA505160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00" y="3150340"/>
            <a:ext cx="6866818" cy="1084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EC655A-402D-4BD3-8212-2CFEE2C1F7B4}"/>
              </a:ext>
            </a:extLst>
          </p:cNvPr>
          <p:cNvSpPr txBox="1"/>
          <p:nvPr/>
        </p:nvSpPr>
        <p:spPr>
          <a:xfrm>
            <a:off x="670603" y="423518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step3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사용하여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함수</a:t>
            </a:r>
            <a:r>
              <a:rPr lang="en-US" altLang="ko-KR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TensorFlow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전환하기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81D08F-AE48-461B-BAEE-7198CFC0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00" y="4938767"/>
            <a:ext cx="6752112" cy="762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D7CE25-88CB-4B2E-8DBC-895AC7F5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138" y="5381836"/>
            <a:ext cx="3611255" cy="1003828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304415-2376-4B93-8EF8-A195B71E618E}"/>
              </a:ext>
            </a:extLst>
          </p:cNvPr>
          <p:cNvSpPr txBox="1"/>
          <p:nvPr/>
        </p:nvSpPr>
        <p:spPr>
          <a:xfrm>
            <a:off x="8255398" y="4907945"/>
            <a:ext cx="371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데코레이터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682BF-F228-4D8E-BAE9-72C3AFF7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3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12.4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함수와 그래프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오토그래프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(autograph)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함수의 소스코드를 분석하여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for, while, if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등의 제어문을 찾아내는 과정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코드분석 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함수의 모든 제어문을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TensorFlow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연산으로 바꾼 버전을 생성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바꾼 버전의 함수를 호출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매개변수 값 대신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symbolic tensor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전달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682BF-F228-4D8E-BAE9-72C3AFF7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427ECD-C479-4A50-B805-53005705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68" y="3342516"/>
            <a:ext cx="6401766" cy="34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1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555035" y="1621065"/>
            <a:ext cx="6763250" cy="3661803"/>
            <a:chOff x="593574" y="850681"/>
            <a:chExt cx="6763250" cy="3661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600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API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3247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TFRecord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포맷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13.4 TF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변환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6638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13.5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데이터셋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(TFDS)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프로젝트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398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입력 특성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전처리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7B419-1DA0-47F8-BB59-975D55E2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연속된 데이터 샘플의 집합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디스크에서 데이터를 점진적으로 읽는 데이터셋을 주로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1C0113D-26CC-4674-9264-4EBCC5C6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923305"/>
            <a:ext cx="6552746" cy="121473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35FB112-6C08-46CD-AAE7-100F6548F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270" y="2991787"/>
            <a:ext cx="3062795" cy="604168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F040B1D-09F5-4B25-9F90-494E46AD7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914" y="3595955"/>
            <a:ext cx="3911953" cy="15192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D043AC-C6C2-4F23-8D6F-8E1CC686EB77}"/>
              </a:ext>
            </a:extLst>
          </p:cNvPr>
          <p:cNvSpPr txBox="1"/>
          <p:nvPr/>
        </p:nvSpPr>
        <p:spPr>
          <a:xfrm>
            <a:off x="670603" y="4550352"/>
            <a:ext cx="8041882" cy="170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tf.data.Dataset.from_tensor_slices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메모리에서 전체 데이터셋 생성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from_tensor_slices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Tensor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받아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각 원소가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item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표현되는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tf.data.Dataset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생성</a:t>
            </a:r>
          </a:p>
        </p:txBody>
      </p:sp>
    </p:spTree>
    <p:extLst>
      <p:ext uri="{BB962C8B-B14F-4D97-AF65-F5344CB8AC3E}">
        <p14:creationId xmlns:p14="http://schemas.microsoft.com/office/powerpoint/2010/main" val="162680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연쇄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변환 메소드를 호출하여 여러 종류의 변환이 가능한데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연결시킬 수도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68CA8F-C1D4-4582-BBD9-4B6AA799A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0" y="2292156"/>
            <a:ext cx="5461166" cy="2273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B7C73-2A45-44A4-B90C-B2C6D9770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42" y="2399010"/>
            <a:ext cx="5382526" cy="2059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7A8EC2-E379-4472-B665-52391D7E8220}"/>
              </a:ext>
            </a:extLst>
          </p:cNvPr>
          <p:cNvSpPr txBox="1"/>
          <p:nvPr/>
        </p:nvSpPr>
        <p:spPr>
          <a:xfrm>
            <a:off x="881972" y="5038337"/>
            <a:ext cx="9669587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repeat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int 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원본 데이터셋의 아이템을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차례 반복하는 새로운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데이터셋을 반환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int m ):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이전 데이터셋의 아이템을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개씩 그룹으로 묶는다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70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연쇄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map( )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아이템에 변환을 적용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아이템에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곱하여 새로운 데이터셋을 생성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apply( )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 전체에 변환을 적용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7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정수로 이루어진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tensor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filter(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데이터셋 필터링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+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조건 필요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6DEA9-29CD-491E-9DAB-427707A8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11" y="2889152"/>
            <a:ext cx="9716856" cy="381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119364-0E7C-4444-A7DC-F84E97E26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63" y="4522205"/>
            <a:ext cx="11002911" cy="390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0575DE-B9F2-4390-BFF6-1B9873D3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11" y="6112505"/>
            <a:ext cx="10736173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3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15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TFRecord</a:t>
            </a:r>
            <a:endParaRPr lang="en-US" altLang="ko-KR" sz="24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크기가 다른 연속된 이진 레코드를 저장하는 단순한 이진 포맷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레코드 길이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길이확인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CRC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체크섬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데이터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데이터확인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CRC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체크섬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tf.io.TFRecordWriter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AF61FFD-0EE3-4BF8-A5B6-E5295D8D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9" y="3301403"/>
            <a:ext cx="5804676" cy="91855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601A332-9DBC-4CC6-9BD1-12BB94200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59" y="4384349"/>
            <a:ext cx="5210314" cy="11038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E9411F-AD02-400B-906F-01C45D012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759" y="5710400"/>
            <a:ext cx="7610918" cy="55576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812AFD-C1F4-4837-873F-336CE479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8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TFRecord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압축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특히 네트워크 환경일 때 유용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812AFD-C1F4-4837-873F-336CE479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68E24-B231-43A9-A165-D8C629FF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758303"/>
            <a:ext cx="7383389" cy="8203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71D057-67AE-4BC5-98F2-5B8F521E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91" y="2676733"/>
            <a:ext cx="7076499" cy="6027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C2BE5A-042E-4BFF-A0B8-295266E03E72}"/>
              </a:ext>
            </a:extLst>
          </p:cNvPr>
          <p:cNvSpPr txBox="1"/>
          <p:nvPr/>
        </p:nvSpPr>
        <p:spPr>
          <a:xfrm>
            <a:off x="8610600" y="1828961"/>
            <a:ext cx="165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압축파일 생성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55E0E-A0A7-4D2D-908E-903816EDDEEE}"/>
              </a:ext>
            </a:extLst>
          </p:cNvPr>
          <p:cNvSpPr txBox="1"/>
          <p:nvPr/>
        </p:nvSpPr>
        <p:spPr>
          <a:xfrm>
            <a:off x="8610600" y="2793444"/>
            <a:ext cx="165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압축파일 읽기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특성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6E854-9A19-491B-84D7-BE3B8FAE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7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13.4 TF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변환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97395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전처리는 계산비용이 크다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사전에 처리하면 속도를 향상시킬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크기가 작은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cache( 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크기가 큰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Apache Beam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Spark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만약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과정이 바뀌어야 하는 상황 등이 온다면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유지보수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힘들어짐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</a:t>
            </a:r>
            <a:r>
              <a:rPr lang="en-US" altLang="ko-KR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서빙 왜곡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(training/serving skew)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연산을 딱 한 번만 정의하는 것이 필요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“</a:t>
            </a:r>
            <a:r>
              <a:rPr lang="en-US" altLang="ko-KR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</a:t>
            </a: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변환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탄생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C2AE3B-920E-4810-A593-A86778A8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95" y="4327244"/>
            <a:ext cx="7626105" cy="20392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994122-5CF2-4CAB-8F7D-6A7827403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75" b="10146"/>
          <a:stretch/>
        </p:blipFill>
        <p:spPr>
          <a:xfrm>
            <a:off x="1208203" y="6355377"/>
            <a:ext cx="4887797" cy="4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1989213"/>
            <a:ext cx="6210214" cy="2879573"/>
            <a:chOff x="593574" y="850681"/>
            <a:chExt cx="6210214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19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12.1 TensorFlow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훑어보기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6085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Numpy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처럼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92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12.4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함수와 그래프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5795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사용자 정의 모델과 훈련 알고리즘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0CBC21-7BDB-48DF-A293-8E62B893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664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13.5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데이터셋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(TFDS)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D29C34-B339-4120-90BF-1D9740BC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58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20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12.1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훑어보기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(TensorFlow)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 계산용 라이브러리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대규모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잘 맞도록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튜닝되어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 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추천 시스템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시계열 예측 등의 작업 수행에 쓰임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와 비슷한 구조를 띠나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GPU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지원한다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JIT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컴파일러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계산 그래프 추출 등을 동반하는 최적화를 진행한다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플랫폼에 중립적인 포맷으로 내보내기가 가능하다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autodiff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기능과 고성능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제공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종류의 손실 함수를 쉽게 최소화하는데 용이하다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6" name="Picture 2" descr="텐서플로 - 위키백과, 우리 모두의 백과사전">
            <a:extLst>
              <a:ext uri="{FF2B5EF4-FFF2-40B4-BE49-F238E27FC236}">
                <a16:creationId xmlns:a16="http://schemas.microsoft.com/office/drawing/2014/main" id="{961FFEEC-A670-42AC-88B5-29487E3D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90" y="4433370"/>
            <a:ext cx="2632240" cy="219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D41905-A28F-4C48-9BB6-4A61C4C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20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12.1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훑어보기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(TensorFlow)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3EBC3-6E48-4CAE-AEEF-8DA8DA7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33" y="1680522"/>
            <a:ext cx="8968533" cy="488717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8EB490-D307-48AF-90DB-FC97EB1C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5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D3669A-1391-4FD9-9921-DABFF1B2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넘파이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배열과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Tensor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자유롭게 넘나들며 사용이 가능하며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연산도 마찬가지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B4BF6A-5062-4F2B-AF58-401555ED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370653"/>
            <a:ext cx="7751892" cy="2549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C15CB3-5E30-40A5-BF95-B06E64EE9F2A}"/>
              </a:ext>
            </a:extLst>
          </p:cNvPr>
          <p:cNvSpPr txBox="1"/>
          <p:nvPr/>
        </p:nvSpPr>
        <p:spPr>
          <a:xfrm>
            <a:off x="670602" y="4806743"/>
            <a:ext cx="11521397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변환은 성능을 크게 감소시킬 우려가 있어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타입변환도 자동으로 이뤄지지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필요한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경우에는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tf.cast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이용한다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23A1D9-C385-48F1-875B-576213F7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0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tf.Tensor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변경이 불가능한 객체이다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.(immutable)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이것으로는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역전파로 변경되어야 하는 신경망의 가중치를 나타낼 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tf.Variable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assign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),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assign_add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등으로 수정이 가능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B6DC329-C4EF-44FF-921B-F0D55592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515485"/>
            <a:ext cx="6557059" cy="1266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D7850B-AC9A-43B5-890D-DDDAC612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4896310"/>
            <a:ext cx="6630499" cy="492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974467-6422-4000-9D90-32D0BDD26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73" y="5399182"/>
            <a:ext cx="7502664" cy="8057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DBED27-D384-4715-A3EA-9CB0326A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7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488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데이터 구조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1]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희소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(sparse tensor)	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tf.SparseTensor</a:t>
            </a:r>
            <a:endParaRPr lang="en-US" altLang="ko-KR" sz="2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채워진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효율적으로 나타낼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2]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 array)		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tf.TensorArray</a:t>
            </a:r>
            <a:endParaRPr lang="en-US" altLang="ko-KR" sz="2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텐서의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리스트로서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고정된 길이를 기본적으로 가정하지만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동적으로 바꿀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배열 내의 모든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텐서는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타입이 동일해야 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3]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래그드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(ragged tensor)	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tf.RaggedTensor</a:t>
            </a:r>
            <a:endParaRPr lang="en-US" altLang="ko-KR" sz="2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리스트의 리스트를 나타낸다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텐서에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포함된 값은 동일한 데이터 타입은 가져야 하지만 리스트의 길이는 다를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6040A7-8B68-40F9-A232-23083A74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훈련세트에 잡음이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섞여있는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경우 평균 제곱 오차보다는 후버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(Huber)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손실을 비용함수로 채택하는 편이 더 적절함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큰 오차에 다소 과한 벌칙을 행사하기 때문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후버 손실은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에서 공식지원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 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직접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구현해보자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E94AF0B-E720-4D70-A6F9-14FA4891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788518"/>
            <a:ext cx="7056546" cy="16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964</Words>
  <Application>Microsoft Office PowerPoint</Application>
  <PresentationFormat>와이드스크린</PresentationFormat>
  <Paragraphs>161</Paragraphs>
  <Slides>20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Arial</vt:lpstr>
      <vt:lpstr>에스코어 드림 4 Regular</vt:lpstr>
      <vt:lpstr>KoPubWorldDotum_Pro Light</vt:lpstr>
      <vt:lpstr>KoPubWorld돋움체 Bold</vt:lpstr>
      <vt:lpstr>KoPubWorldDotum_Pro Bold</vt:lpstr>
      <vt:lpstr>KoPubWorld돋움체 Light</vt:lpstr>
      <vt:lpstr>KoPubWorldDotum</vt:lpstr>
      <vt:lpstr>맑은 고딕</vt:lpstr>
      <vt:lpstr>Wingdings</vt:lpstr>
      <vt:lpstr>Forte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111</cp:revision>
  <dcterms:created xsi:type="dcterms:W3CDTF">2019-09-24T13:38:54Z</dcterms:created>
  <dcterms:modified xsi:type="dcterms:W3CDTF">2021-08-01T11:17:06Z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